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</p:sldIdLst>
  <p:sldSz cx="14630400" cy="8229600"/>
  <p:notesSz cx="8229600" cy="14630400"/>
  <p:embeddedFontLst>
    <p:embeddedFont>
      <p:font typeface="Syne" panose="020B0604020202020204" charset="0"/>
      <p:regular r:id="rId12"/>
    </p:embeddedFont>
    <p:embeddedFont>
      <p:font typeface="Syne Extra Bol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3631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7805" y="1066562"/>
            <a:ext cx="7621191" cy="3752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350"/>
              </a:lnSpc>
              <a:buNone/>
            </a:pPr>
            <a:r>
              <a:rPr lang="en-US" sz="59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Innovating with AI-ML in Biotechnology</a:t>
            </a:r>
            <a:endParaRPr lang="en-US" sz="5900" dirty="0"/>
          </a:p>
        </p:txBody>
      </p:sp>
      <p:sp>
        <p:nvSpPr>
          <p:cNvPr id="4" name="Text 1"/>
          <p:cNvSpPr/>
          <p:nvPr/>
        </p:nvSpPr>
        <p:spPr>
          <a:xfrm>
            <a:off x="6247805" y="5145643"/>
            <a:ext cx="7621191" cy="1392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Biotechnology is at the forefront of innovation, harnessing the power of AI and machine learning to unlock groundbreaking discoveries and solutions. This transformative approach combines data-driven insights with generative AI models to address complex challenges in the field.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47805" y="6798707"/>
            <a:ext cx="348020" cy="348020"/>
          </a:xfrm>
          <a:prstGeom prst="roundRect">
            <a:avLst>
              <a:gd name="adj" fmla="val 2627172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5425" y="6806327"/>
            <a:ext cx="332780" cy="33278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04528" y="6782395"/>
            <a:ext cx="2997994" cy="3806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D7E5D8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by K N S Sri Harshith</a:t>
            </a:r>
            <a:endParaRPr lang="en-US" sz="2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4968" y="1175028"/>
            <a:ext cx="7754064" cy="1861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Identifying a Specific Problem or Need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94968" y="3557826"/>
            <a:ext cx="446723" cy="446723"/>
          </a:xfrm>
          <a:prstGeom prst="roundRect">
            <a:avLst>
              <a:gd name="adj" fmla="val 1867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39510" y="3632240"/>
            <a:ext cx="157639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340168" y="3557826"/>
            <a:ext cx="3132653" cy="620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Understand the Challenge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1340168" y="4297442"/>
            <a:ext cx="3132653" cy="12706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Start by deeply understanding the specific problem or unmet need within biotechnology that your AI-powered solution aims to address.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4671298" y="3557826"/>
            <a:ext cx="446723" cy="446723"/>
          </a:xfrm>
          <a:prstGeom prst="roundRect">
            <a:avLst>
              <a:gd name="adj" fmla="val 1867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45236" y="3632240"/>
            <a:ext cx="298728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5316498" y="3557826"/>
            <a:ext cx="3132653" cy="620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Research and Gather Data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5316498" y="4297442"/>
            <a:ext cx="3132653" cy="12706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Collect relevant data and insights from various sources to inform your understanding of the problem and guide your solution development.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694968" y="5989915"/>
            <a:ext cx="446723" cy="446723"/>
          </a:xfrm>
          <a:prstGeom prst="roundRect">
            <a:avLst>
              <a:gd name="adj" fmla="val 1867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61167" y="6064329"/>
            <a:ext cx="314206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1340168" y="5989915"/>
            <a:ext cx="3240881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Prioritize Impact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1340168" y="6419255"/>
            <a:ext cx="7108865" cy="635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Focus on addressing an issue that can have a tangible, meaningful impact on individuals, healthcare systems, or the broader biotechnology landscape.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2689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Leveraging Biotech Data and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14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Data Mining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2573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Utilize advanced data mining techniques to uncover hidden patterns, trends, and relationships within your biotech data.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1429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Predictive Modeling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46903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Apply machine learning algorithms to develop predictive models that can forecast outcomes, behaviors, or potential breakthroughs.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1429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Generating Insights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46903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Transform data into actionable insights that can inform your AI-powered solution and drive meaningful impact.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9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4970" y="561737"/>
            <a:ext cx="7714059" cy="1915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Harnessing the Power of Generative AI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970" y="2783324"/>
            <a:ext cx="510659" cy="51065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14970" y="3498175"/>
            <a:ext cx="2553772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Genomics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14970" y="3939897"/>
            <a:ext cx="3703796" cy="980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Generate novel genomic sequences, predict protein structures, and explore genetic variations.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5114" y="2783324"/>
            <a:ext cx="510659" cy="51065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25114" y="3498175"/>
            <a:ext cx="2553772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Imaging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4725114" y="3939897"/>
            <a:ext cx="3703915" cy="980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Enhance medical imaging, segment anatomical structures, and generate synthetic data for training.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970" y="5533192"/>
            <a:ext cx="510659" cy="51065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14970" y="6248043"/>
            <a:ext cx="3062049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Drug Discovery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14970" y="6689765"/>
            <a:ext cx="3703796" cy="980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Design new drug candidates, optimize molecular properties, and accelerate the drug development process.</a:t>
            </a:r>
            <a:endParaRPr lang="en-US" sz="16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25114" y="5533192"/>
            <a:ext cx="510659" cy="51065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25114" y="6248043"/>
            <a:ext cx="3114318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Clinical Insights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4725114" y="6689765"/>
            <a:ext cx="3703915" cy="980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Predict disease trajectories, personalize treatment plans, and support clinical decision-making.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8896" y="674370"/>
            <a:ext cx="7766209" cy="18452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Introducing BioBERT and Random Forest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972741" y="2814876"/>
            <a:ext cx="22860" cy="4740235"/>
          </a:xfrm>
          <a:prstGeom prst="roundRect">
            <a:avLst>
              <a:gd name="adj" fmla="val 361673"/>
            </a:avLst>
          </a:prstGeom>
          <a:solidFill>
            <a:srgbClr val="6D9121"/>
          </a:solidFill>
          <a:ln/>
        </p:spPr>
      </p:sp>
      <p:sp>
        <p:nvSpPr>
          <p:cNvPr id="5" name="Shape 2"/>
          <p:cNvSpPr/>
          <p:nvPr/>
        </p:nvSpPr>
        <p:spPr>
          <a:xfrm>
            <a:off x="1182767" y="3246358"/>
            <a:ext cx="688896" cy="22860"/>
          </a:xfrm>
          <a:prstGeom prst="roundRect">
            <a:avLst>
              <a:gd name="adj" fmla="val 361673"/>
            </a:avLst>
          </a:prstGeom>
          <a:solidFill>
            <a:srgbClr val="6D9121"/>
          </a:solidFill>
          <a:ln/>
        </p:spPr>
      </p:sp>
      <p:sp>
        <p:nvSpPr>
          <p:cNvPr id="6" name="Shape 3"/>
          <p:cNvSpPr/>
          <p:nvPr/>
        </p:nvSpPr>
        <p:spPr>
          <a:xfrm>
            <a:off x="762714" y="3036332"/>
            <a:ext cx="442913" cy="442913"/>
          </a:xfrm>
          <a:prstGeom prst="roundRect">
            <a:avLst>
              <a:gd name="adj" fmla="val 1866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06066" y="3110151"/>
            <a:ext cx="156210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2066806" y="3011686"/>
            <a:ext cx="2460665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BioBERT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2066806" y="3437334"/>
            <a:ext cx="6388298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 pre-trained language model fine-tuned on biomedical text data, enabling advanced natural language processing capabilities.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182767" y="4892040"/>
            <a:ext cx="688896" cy="22860"/>
          </a:xfrm>
          <a:prstGeom prst="roundRect">
            <a:avLst>
              <a:gd name="adj" fmla="val 361673"/>
            </a:avLst>
          </a:prstGeom>
          <a:solidFill>
            <a:srgbClr val="6D9121"/>
          </a:solidFill>
          <a:ln/>
        </p:spPr>
      </p:sp>
      <p:sp>
        <p:nvSpPr>
          <p:cNvPr id="11" name="Shape 8"/>
          <p:cNvSpPr/>
          <p:nvPr/>
        </p:nvSpPr>
        <p:spPr>
          <a:xfrm>
            <a:off x="762714" y="4682014"/>
            <a:ext cx="442913" cy="442913"/>
          </a:xfrm>
          <a:prstGeom prst="roundRect">
            <a:avLst>
              <a:gd name="adj" fmla="val 1866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36057" y="4755833"/>
            <a:ext cx="296228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2066806" y="4657368"/>
            <a:ext cx="3065502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Random Forest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2066806" y="5083016"/>
            <a:ext cx="6388298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An ensemble machine learning algorithm that excels at classification and regression tasks, providing robust and interpretable results.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1182767" y="6537722"/>
            <a:ext cx="688896" cy="22860"/>
          </a:xfrm>
          <a:prstGeom prst="roundRect">
            <a:avLst>
              <a:gd name="adj" fmla="val 361673"/>
            </a:avLst>
          </a:prstGeom>
          <a:solidFill>
            <a:srgbClr val="6D9121"/>
          </a:solidFill>
          <a:ln/>
        </p:spPr>
      </p:sp>
      <p:sp>
        <p:nvSpPr>
          <p:cNvPr id="16" name="Shape 13"/>
          <p:cNvSpPr/>
          <p:nvPr/>
        </p:nvSpPr>
        <p:spPr>
          <a:xfrm>
            <a:off x="762714" y="6327696"/>
            <a:ext cx="442913" cy="442913"/>
          </a:xfrm>
          <a:prstGeom prst="roundRect">
            <a:avLst>
              <a:gd name="adj" fmla="val 1866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28318" y="6401514"/>
            <a:ext cx="311587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2066806" y="6303050"/>
            <a:ext cx="4362331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Integrating the Models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2066806" y="6728698"/>
            <a:ext cx="6388298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Combine the strengths of BioBERT and Random Forest to create a powerful AI-powered solution for your biotechnology application.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odel architecture of Clinical BioBERT for SDoH text classification. |  Download Scientific Diagram">
            <a:extLst>
              <a:ext uri="{FF2B5EF4-FFF2-40B4-BE49-F238E27FC236}">
                <a16:creationId xmlns:a16="http://schemas.microsoft.com/office/drawing/2014/main" id="{FCCD3A66-4B9B-D5BA-8BC8-486F1818FB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4406" y="0"/>
            <a:ext cx="7294563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andom Forest - Definition, Algorithms ...">
            <a:extLst>
              <a:ext uri="{FF2B5EF4-FFF2-40B4-BE49-F238E27FC236}">
                <a16:creationId xmlns:a16="http://schemas.microsoft.com/office/drawing/2014/main" id="{4B25D5E3-A8AF-F4BF-29BF-EBF39FB6E8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223" y="1839433"/>
            <a:ext cx="5836599" cy="3869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1923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1629" y="1176933"/>
            <a:ext cx="7840742" cy="11634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Designing a Tangible, Impactful Solution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651629" y="2619613"/>
            <a:ext cx="3827383" cy="2272427"/>
          </a:xfrm>
          <a:prstGeom prst="roundRect">
            <a:avLst>
              <a:gd name="adj" fmla="val 344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45344" y="2813328"/>
            <a:ext cx="3439954" cy="581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Personalized Wellness Plans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845344" y="3506748"/>
            <a:ext cx="3439954" cy="11915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Leverage AI-generated insights to create customized wellness programs that consider an individual's unique health data and goals.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4665107" y="2619613"/>
            <a:ext cx="3827383" cy="2272427"/>
          </a:xfrm>
          <a:prstGeom prst="roundRect">
            <a:avLst>
              <a:gd name="adj" fmla="val 344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858822" y="2813328"/>
            <a:ext cx="3439954" cy="581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Predictive Healthcare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4858822" y="3506748"/>
            <a:ext cx="3439954" cy="893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Develop models that can forecast disease trends, identify high-risk individuals, and guide proactive interventions.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651629" y="5078135"/>
            <a:ext cx="3827383" cy="1974533"/>
          </a:xfrm>
          <a:prstGeom prst="roundRect">
            <a:avLst>
              <a:gd name="adj" fmla="val 3960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45344" y="5271849"/>
            <a:ext cx="3439954" cy="581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Optimized Drug Discovery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845344" y="5965269"/>
            <a:ext cx="3439954" cy="893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Accelerate the drug development process by using generative AI to design and evaluate new drug candidates.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4665107" y="5078135"/>
            <a:ext cx="3827383" cy="1974533"/>
          </a:xfrm>
          <a:prstGeom prst="roundRect">
            <a:avLst>
              <a:gd name="adj" fmla="val 3960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858822" y="5271849"/>
            <a:ext cx="3439954" cy="581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Automated Diagnostics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4858822" y="5965269"/>
            <a:ext cx="3439954" cy="893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Leverage computer vision and deep learning to automate the analysis of medical images and lab results.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2816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9847" y="2962275"/>
            <a:ext cx="13270706" cy="1213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Addressing Individual or Systemic Needs</a:t>
            </a:r>
            <a:endParaRPr lang="en-US" sz="3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847" y="4467582"/>
            <a:ext cx="4423529" cy="77700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74038" y="5535930"/>
            <a:ext cx="3353395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Individual Impact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874038" y="5955744"/>
            <a:ext cx="4035147" cy="932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Design solutions that empower individuals to take charge of their health and well-being, providing personalized insights and support.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3376" y="4467582"/>
            <a:ext cx="4423529" cy="77700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97567" y="5535930"/>
            <a:ext cx="4035147" cy="606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Systemic Transformation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5297567" y="6259116"/>
            <a:ext cx="4035147" cy="12434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Develop AI-powered tools and platforms that can streamline healthcare processes, optimize resource allocation, and improve outcomes at a population level.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26905" y="4467582"/>
            <a:ext cx="4423529" cy="77700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21096" y="5535930"/>
            <a:ext cx="4035147" cy="606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Collaborative Approach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9721096" y="6259116"/>
            <a:ext cx="4035147" cy="12434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Foster interdisciplinary partnerships and engage diverse stakeholders to ensure your solution addresses the needs of both individuals and healthcare systems.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286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Conclusion and Next Steps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8634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Embracing the power of AI-ML in biotechnology opens up a world of possibilities to drive innovation, improve healthcare, and transform lives. By identifying specific needs, leveraging data-driven insights, and harnessing the potential of generative AI models, you can create impactful, tangible solutions that make a difference.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566</Words>
  <Application>Microsoft Office PowerPoint</Application>
  <PresentationFormat>Custom</PresentationFormat>
  <Paragraphs>65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Syne Bold</vt:lpstr>
      <vt:lpstr>Syne Extra Bold</vt:lpstr>
      <vt:lpstr>Syne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Sri</cp:lastModifiedBy>
  <cp:revision>2</cp:revision>
  <dcterms:created xsi:type="dcterms:W3CDTF">2024-11-09T18:20:56Z</dcterms:created>
  <dcterms:modified xsi:type="dcterms:W3CDTF">2024-11-09T18:25:38Z</dcterms:modified>
</cp:coreProperties>
</file>